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3CE74-6EAB-426E-80D3-FCB39BDF5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5" y="1600200"/>
            <a:ext cx="4194175" cy="449897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1D24-D046-4A8F-9129-85FA33AEA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14412" y="1071546"/>
            <a:ext cx="10858576" cy="110799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скаку,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играя гривой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464343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Подготовил: воспитатель МБДОУ д/с №20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Головко Елена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Николаевна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282" y="214291"/>
            <a:ext cx="5429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теме «Рисование лошадей»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chto-takoe-lyubov.net/images/stories/Kollektsii-stikhov/loshad-stikhi-1.jpg"/>
          <p:cNvPicPr>
            <a:picLocks noChangeAspect="1" noChangeArrowheads="1"/>
          </p:cNvPicPr>
          <p:nvPr/>
        </p:nvPicPr>
        <p:blipFill>
          <a:blip r:embed="rId2"/>
          <a:srcRect l="19099"/>
          <a:stretch>
            <a:fillRect/>
          </a:stretch>
        </p:blipFill>
        <p:spPr bwMode="auto">
          <a:xfrm>
            <a:off x="4143372" y="2786058"/>
            <a:ext cx="4691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500063" y="500063"/>
            <a:ext cx="7467600" cy="21431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/>
              <a:t>Помните –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практика залог успеха</a:t>
            </a:r>
            <a:r>
              <a:rPr lang="ru-RU" dirty="0"/>
              <a:t>. Продолжайте совершенствоваться.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6867" name="Picture 4" descr="img43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500313"/>
            <a:ext cx="4486275" cy="3457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6868" name="Picture 5" descr="img2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357438"/>
            <a:ext cx="4000500" cy="3457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10"/>
          <p:cNvSpPr>
            <a:spLocks noChangeArrowheads="1" noChangeShapeType="1" noTextEdit="1"/>
          </p:cNvSpPr>
          <p:nvPr/>
        </p:nvSpPr>
        <p:spPr bwMode="auto">
          <a:xfrm>
            <a:off x="714375" y="1785938"/>
            <a:ext cx="7358063" cy="2786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hlink"/>
                </a:solidFill>
              </a:rPr>
              <a:t>Главный вопрос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785813"/>
            <a:ext cx="8540750" cy="53133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правильно и красиво нарисовать лошадь?</a:t>
            </a:r>
          </a:p>
        </p:txBody>
      </p:sp>
      <p:pic>
        <p:nvPicPr>
          <p:cNvPr id="68616" name="Picture 8" descr="http://storage0.dms.mpinteractiv.ro/media/401/321/5108/10940410/8/akkk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726916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hlink"/>
                </a:solidFill>
              </a:rPr>
              <a:t>Как найти ответ на главный вопрос?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Изучим</a:t>
            </a:r>
            <a:r>
              <a:rPr lang="ru-RU" sz="2800" dirty="0"/>
              <a:t> специальную литературу</a:t>
            </a:r>
            <a:r>
              <a:rPr lang="ru-RU" sz="28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/>
          </a:p>
          <a:p>
            <a:pPr marL="274320" indent="-274320"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Посмотрим</a:t>
            </a:r>
            <a:r>
              <a:rPr lang="ru-RU" sz="2800" dirty="0" smtClean="0"/>
              <a:t> презентации  о лошадях.</a:t>
            </a: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Посмотрим</a:t>
            </a:r>
            <a:r>
              <a:rPr lang="ru-RU" sz="2800" dirty="0" smtClean="0"/>
              <a:t> </a:t>
            </a:r>
            <a:r>
              <a:rPr lang="ru-RU" sz="2800" dirty="0"/>
              <a:t>картины, фотографии лошадей.</a:t>
            </a:r>
            <a:endParaRPr lang="ru-RU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Применим</a:t>
            </a:r>
            <a:r>
              <a:rPr lang="ru-RU" sz="2800" dirty="0"/>
              <a:t> знания на практике.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hlink"/>
                </a:solidFill>
              </a:rPr>
              <a:t>Учимся рисовать лошадей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42875" y="1643063"/>
            <a:ext cx="378618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/>
              <a:t>Лошади необыкновенно красивые животные. Однако рисовать их непросто, поскольку у них </a:t>
            </a:r>
            <a:r>
              <a:rPr lang="ru-RU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сложное строение тела.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25604" name="Picture 16" descr="C:\Documents and Settings\Admin\Мои документы\Downloads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785813"/>
            <a:ext cx="418941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7" descr="C:\Documents and Settings\Admin\Мои документы\Downloads\1802843_smotret-kartinki-pro-loshadei-risov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57250"/>
            <a:ext cx="84375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5"/>
          <p:cNvSpPr txBox="1">
            <a:spLocks noRot="1" noChangeArrowheads="1"/>
          </p:cNvSpPr>
          <p:nvPr/>
        </p:nvSpPr>
        <p:spPr>
          <a:xfrm>
            <a:off x="2428875" y="142875"/>
            <a:ext cx="3657600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1600" b="1" dirty="0">
                <a:latin typeface="+mn-lt"/>
              </a:rPr>
              <a:t>Эти рисунки помогут нам.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hlink"/>
                </a:solidFill>
              </a:rPr>
              <a:t>Учимся рисовать лошадей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00200"/>
            <a:ext cx="4194175" cy="4498975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РИСУЕМ ТУЛОВИЩЕ</a:t>
            </a:r>
            <a:b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/>
              <a:t/>
            </a:r>
            <a:br>
              <a:rPr lang="ru-RU" sz="1600" b="1"/>
            </a:br>
            <a:r>
              <a:rPr lang="ru-RU" sz="1600" b="1"/>
              <a:t>В строении лошади есть</a:t>
            </a: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много круглых областей</a:t>
            </a:r>
            <a:r>
              <a:rPr lang="ru-RU" sz="1600" b="1"/>
              <a:t>. Мы можем обозначить их кругами и овалами. Это относится и к туловищу тоже. </a:t>
            </a:r>
            <a:br>
              <a:rPr lang="ru-RU" sz="1600" b="1"/>
            </a:br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Шаг 1 </a:t>
            </a:r>
            <a:b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Начнём с грудной клетки</a:t>
            </a:r>
            <a:r>
              <a:rPr lang="ru-RU" sz="1600" b="1"/>
              <a:t>, обозначив каждую ее половину овалами.</a:t>
            </a:r>
            <a:br>
              <a:rPr lang="ru-RU" sz="1600" b="1"/>
            </a:br>
            <a:r>
              <a:rPr lang="ru-RU" sz="1600" b="1"/>
              <a:t>Определим место, где шея перейдет в грудную клетку, и перешла оттуда к голове. Когда прорисуем большую часть тела, </a:t>
            </a: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перейдём к рисованию</a:t>
            </a:r>
            <a:r>
              <a:rPr lang="ru-RU" sz="1600" b="1"/>
              <a:t> </a:t>
            </a: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ног.</a:t>
            </a:r>
            <a:r>
              <a:rPr lang="ru-RU" sz="1600" b="1"/>
              <a:t> Немного разведём ей ноги, чтобы смягчить позу. Наметим колени, и лодыжки, обозначим ногу овалами. </a:t>
            </a:r>
            <a:br>
              <a:rPr lang="ru-RU" sz="1600" b="1"/>
            </a:br>
            <a:r>
              <a:rPr lang="ru-RU" sz="1600" b="1"/>
              <a:t>Проанализируем весь рисунок. Если он нам не нравится, попробуем поменять детали (положение ног и т.д.)</a:t>
            </a:r>
            <a:br>
              <a:rPr lang="ru-RU" sz="1600" b="1"/>
            </a:br>
            <a:r>
              <a:rPr lang="ru-RU" sz="1600" b="1"/>
              <a:t/>
            </a:r>
            <a:br>
              <a:rPr lang="ru-RU" sz="1600" b="1"/>
            </a:br>
            <a:r>
              <a:rPr lang="ru-RU" sz="1600" b="1"/>
              <a:t> </a:t>
            </a:r>
            <a:br>
              <a:rPr lang="ru-RU" sz="1600" b="1"/>
            </a:br>
            <a:endParaRPr lang="ru-RU" sz="1600" b="1"/>
          </a:p>
        </p:txBody>
      </p:sp>
      <p:pic>
        <p:nvPicPr>
          <p:cNvPr id="31748" name="Picture 5" descr="pose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41438"/>
            <a:ext cx="4341812" cy="5233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IMG_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8207375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IMG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00125"/>
            <a:ext cx="7704138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IMG_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704137" cy="49672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104</Words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Главный вопрос</vt:lpstr>
      <vt:lpstr>Как найти ответ на главный вопрос?</vt:lpstr>
      <vt:lpstr>Учимся рисовать лошадей</vt:lpstr>
      <vt:lpstr>Слайд 5</vt:lpstr>
      <vt:lpstr>Учимся рисовать лошадей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2018-03-10T16:31:22Z</dcterms:modified>
</cp:coreProperties>
</file>